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73" r:id="rId14"/>
    <p:sldId id="275" r:id="rId15"/>
    <p:sldId id="277" r:id="rId16"/>
    <p:sldId id="278" r:id="rId17"/>
    <p:sldId id="279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68652"/>
  </p:normalViewPr>
  <p:slideViewPr>
    <p:cSldViewPr snapToGrid="0">
      <p:cViewPr>
        <p:scale>
          <a:sx n="75" d="100"/>
          <a:sy n="75" d="100"/>
        </p:scale>
        <p:origin x="824" y="3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17EC2-171B-CE46-9456-6D4CED93FE2E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F0AB-1791-CA4D-86FA-F27C9FABDA8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52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245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D22F-15A6-6EE7-034F-3AA98C65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39327-5939-5154-C3FC-CB549E710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D16E1-E56F-335B-C13A-51F0E233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2F19-38CE-E6FD-A16B-59DBCB8C8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534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2079-6105-140E-9AFD-EFCA48BB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E0D94-3757-316F-F866-DC9BB11D0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A0A71-5127-45DB-6224-526BAC922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AD8BC-6305-92E8-4693-E2938BF1B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141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CE3D-E9C1-6974-4EB5-D7ED8B9C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9D79F-0DD5-0D94-B695-DCD0295CA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97337-A974-2013-BC86-48C006C7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FD1D1-944A-9B67-D401-489201B5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942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DD546-8FC9-80D4-E044-D17F968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FD94-2B29-5F73-E0B2-D12F92310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01B2-1E52-4998-8F5C-91F0BDB4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3100-D29D-AD8A-68B6-A528623B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157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27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CE57-DE8A-D5F8-5263-AE39A975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A030-71C5-D53C-551D-BF85253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D44B-C0F9-BFBA-510A-641E382F7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D8A8-67A8-4119-61CB-0D086461D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38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47BB-99C0-CDDE-C1D1-C494CC63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DCB14-5F1A-EB84-D65F-5F567DC1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1E95-92DD-2BFD-67E5-85F18A0D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619-70ED-3123-5D3C-922298B3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4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821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B95-69FB-7784-6E99-6879A30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9A89-7D8A-7D5E-BDAE-0BEFCE9C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1042-D325-496F-FE2B-4053A299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Namespace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gruppere</a:t>
            </a:r>
            <a:r>
              <a:rPr lang="en-GB" dirty="0"/>
              <a:t> </a:t>
            </a:r>
            <a:r>
              <a:rPr lang="en-GB" dirty="0" err="1"/>
              <a:t>ressurser</a:t>
            </a:r>
            <a:r>
              <a:rPr lang="en-GB" dirty="0"/>
              <a:t> (Pods, Services, Deployments </a:t>
            </a:r>
            <a:r>
              <a:rPr lang="en-GB" dirty="0" err="1"/>
              <a:t>osv</a:t>
            </a:r>
            <a:r>
              <a:rPr lang="en-GB" dirty="0"/>
              <a:t>.).</a:t>
            </a:r>
          </a:p>
          <a:p>
            <a:r>
              <a:rPr lang="en-GB" dirty="0"/>
              <a:t>*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miljøer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cluster: </a:t>
            </a:r>
            <a:r>
              <a:rPr lang="en-GB" dirty="0" err="1"/>
              <a:t>f.eks</a:t>
            </a:r>
            <a:r>
              <a:rPr lang="en-GB" dirty="0"/>
              <a:t>. dev, test. Eller at man </a:t>
            </a:r>
            <a:r>
              <a:rPr lang="en-GB" dirty="0" err="1"/>
              <a:t>ønsker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separerer</a:t>
            </a:r>
            <a:r>
              <a:rPr lang="en-GB" dirty="0"/>
              <a:t> per team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tjeneste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Ressursnavn</a:t>
            </a:r>
            <a:r>
              <a:rPr lang="en-GB" dirty="0"/>
              <a:t> </a:t>
            </a:r>
            <a:r>
              <a:rPr lang="en-GB" dirty="0" err="1"/>
              <a:t>trenger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unike</a:t>
            </a:r>
            <a:r>
              <a:rPr lang="en-GB" dirty="0"/>
              <a:t> </a:t>
            </a:r>
            <a:r>
              <a:rPr lang="en-GB" b="1" dirty="0" err="1"/>
              <a:t>innenfor</a:t>
            </a:r>
            <a:r>
              <a:rPr lang="en-GB" dirty="0"/>
              <a:t> et Namespace,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globalt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namespace er default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spesifiserer</a:t>
            </a:r>
            <a:r>
              <a:rPr lang="en-GB" dirty="0"/>
              <a:t> </a:t>
            </a:r>
            <a:r>
              <a:rPr lang="en-GB" dirty="0" err="1"/>
              <a:t>noe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7B5-BA38-DC78-E5C7-7088BF07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873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er “</a:t>
            </a:r>
            <a:r>
              <a:rPr lang="en-GB" dirty="0" err="1"/>
              <a:t>oppskriften</a:t>
            </a:r>
            <a:r>
              <a:rPr lang="en-GB" dirty="0"/>
              <a:t>” for </a:t>
            </a:r>
            <a:r>
              <a:rPr lang="en-GB" dirty="0" err="1"/>
              <a:t>applikasjonen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Kubernetes.</a:t>
            </a:r>
          </a:p>
          <a:p>
            <a:r>
              <a:rPr lang="en-GB" dirty="0" err="1"/>
              <a:t>Deklarativt</a:t>
            </a:r>
            <a:r>
              <a:rPr lang="en-GB" dirty="0"/>
              <a:t>: du </a:t>
            </a:r>
            <a:r>
              <a:rPr lang="en-GB" dirty="0" err="1"/>
              <a:t>beskriver</a:t>
            </a:r>
            <a:r>
              <a:rPr lang="en-GB" dirty="0"/>
              <a:t> </a:t>
            </a:r>
            <a:r>
              <a:rPr lang="en-GB" dirty="0" err="1"/>
              <a:t>ønsket</a:t>
            </a:r>
            <a:r>
              <a:rPr lang="en-GB" dirty="0"/>
              <a:t> </a:t>
            </a:r>
            <a:r>
              <a:rPr lang="en-GB" dirty="0" err="1"/>
              <a:t>tilstand</a:t>
            </a:r>
            <a:r>
              <a:rPr lang="en-GB" dirty="0"/>
              <a:t> (</a:t>
            </a:r>
            <a:r>
              <a:rPr lang="en-GB" dirty="0" err="1"/>
              <a:t>f.eks</a:t>
            </a:r>
            <a:r>
              <a:rPr lang="en-GB" dirty="0"/>
              <a:t>. 3 Pods), </a:t>
            </a:r>
            <a:r>
              <a:rPr lang="en-GB" dirty="0" err="1"/>
              <a:t>og</a:t>
            </a:r>
            <a:r>
              <a:rPr lang="en-GB" dirty="0"/>
              <a:t> Kubernetes </a:t>
            </a:r>
            <a:r>
              <a:rPr lang="en-GB" dirty="0" err="1"/>
              <a:t>sørger</a:t>
            </a:r>
            <a:r>
              <a:rPr lang="en-GB" dirty="0"/>
              <a:t> for at det </a:t>
            </a:r>
            <a:r>
              <a:rPr lang="en-GB" dirty="0" err="1"/>
              <a:t>skjer</a:t>
            </a:r>
            <a:r>
              <a:rPr lang="en-GB" dirty="0"/>
              <a:t>.</a:t>
            </a:r>
          </a:p>
          <a:p>
            <a:r>
              <a:rPr lang="en-GB" dirty="0"/>
              <a:t>Gir “self-healing”: </a:t>
            </a:r>
            <a:r>
              <a:rPr lang="en-GB" dirty="0" err="1"/>
              <a:t>hvis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Pod </a:t>
            </a:r>
            <a:r>
              <a:rPr lang="en-GB" dirty="0" err="1"/>
              <a:t>krasjer</a:t>
            </a:r>
            <a:r>
              <a:rPr lang="en-GB" dirty="0"/>
              <a:t>, starter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.</a:t>
            </a:r>
          </a:p>
          <a:p>
            <a:r>
              <a:rPr lang="en-GB" dirty="0" err="1"/>
              <a:t>Støtter</a:t>
            </a:r>
            <a:r>
              <a:rPr lang="en-GB" dirty="0"/>
              <a:t> </a:t>
            </a:r>
            <a:r>
              <a:rPr lang="en-GB" dirty="0" err="1"/>
              <a:t>rullerende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(rolling updates)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mulighet</a:t>
            </a:r>
            <a:r>
              <a:rPr lang="en-GB" dirty="0"/>
              <a:t> for rollback.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Mest </a:t>
            </a:r>
            <a:r>
              <a:rPr lang="en-GB" dirty="0" err="1"/>
              <a:t>brukte</a:t>
            </a:r>
            <a:r>
              <a:rPr lang="en-GB" dirty="0"/>
              <a:t> </a:t>
            </a:r>
            <a:r>
              <a:rPr lang="en-GB" dirty="0" err="1"/>
              <a:t>ressursen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deployer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Kubernetes.</a:t>
            </a:r>
            <a:br>
              <a:rPr lang="en-GB" dirty="0"/>
            </a:b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Eksempelet</a:t>
            </a:r>
            <a:r>
              <a:rPr lang="en-GB" dirty="0"/>
              <a:t> over </a:t>
            </a:r>
            <a:r>
              <a:rPr lang="en-GB" dirty="0" err="1"/>
              <a:t>viser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Selector = filter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Deployment </a:t>
            </a:r>
            <a:r>
              <a:rPr lang="en-GB" dirty="0" err="1"/>
              <a:t>bruker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b="1" dirty="0"/>
              <a:t>Template labels = </a:t>
            </a:r>
            <a:r>
              <a:rPr lang="en-GB" b="1" dirty="0" err="1"/>
              <a:t>hvilke</a:t>
            </a:r>
            <a:r>
              <a:rPr lang="en-GB" b="1" dirty="0"/>
              <a:t> </a:t>
            </a:r>
            <a:r>
              <a:rPr lang="en-GB" b="1" dirty="0" err="1"/>
              <a:t>klistrelapper</a:t>
            </a:r>
            <a:r>
              <a:rPr lang="en-GB" b="1" dirty="0"/>
              <a:t> Pods </a:t>
            </a:r>
            <a:r>
              <a:rPr lang="en-GB" b="1" dirty="0" err="1"/>
              <a:t>får</a:t>
            </a:r>
            <a:r>
              <a:rPr lang="en-GB" b="1" dirty="0"/>
              <a:t> </a:t>
            </a:r>
            <a:r>
              <a:rPr lang="en-GB" b="1" dirty="0" err="1"/>
              <a:t>når</a:t>
            </a:r>
            <a:r>
              <a:rPr lang="en-GB" b="1" dirty="0"/>
              <a:t> de </a:t>
            </a:r>
            <a:r>
              <a:rPr lang="en-GB" b="1" dirty="0" err="1"/>
              <a:t>opprettes</a:t>
            </a:r>
            <a:r>
              <a:rPr lang="en-GB" b="1" dirty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Vanligvis</a:t>
            </a:r>
            <a:r>
              <a:rPr lang="en-GB" dirty="0"/>
              <a:t> setter man de to </a:t>
            </a:r>
            <a:r>
              <a:rPr lang="en-GB" dirty="0" err="1"/>
              <a:t>likt</a:t>
            </a:r>
            <a:r>
              <a:rPr lang="en-GB" dirty="0"/>
              <a:t> for at Deployment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</a:t>
            </a:r>
            <a:r>
              <a:rPr lang="en-GB" dirty="0" err="1"/>
              <a:t>styre</a:t>
            </a:r>
            <a:r>
              <a:rPr lang="en-GB" dirty="0"/>
              <a:t> sine </a:t>
            </a:r>
            <a:r>
              <a:rPr lang="en-GB" dirty="0" err="1"/>
              <a:t>egne</a:t>
            </a:r>
            <a:r>
              <a:rPr lang="en-GB" dirty="0"/>
              <a:t> Pods.</a:t>
            </a:r>
          </a:p>
          <a:p>
            <a:r>
              <a:rPr lang="en-GB" dirty="0" err="1"/>
              <a:t>Hvis</a:t>
            </a:r>
            <a:r>
              <a:rPr lang="en-GB" dirty="0"/>
              <a:t> de </a:t>
            </a:r>
            <a:r>
              <a:rPr lang="en-GB" dirty="0" err="1"/>
              <a:t>ikke</a:t>
            </a:r>
            <a:r>
              <a:rPr lang="en-GB" dirty="0"/>
              <a:t> stemmer, </a:t>
            </a:r>
            <a:r>
              <a:rPr lang="en-GB" dirty="0" err="1"/>
              <a:t>vil</a:t>
            </a:r>
            <a:r>
              <a:rPr lang="en-GB" dirty="0"/>
              <a:t> Deployment </a:t>
            </a:r>
            <a:r>
              <a:rPr lang="en-GB" b="1" dirty="0" err="1"/>
              <a:t>aldri</a:t>
            </a:r>
            <a:r>
              <a:rPr lang="en-GB" b="1" dirty="0"/>
              <a:t> </a:t>
            </a:r>
            <a:r>
              <a:rPr lang="en-GB" b="1" dirty="0" err="1"/>
              <a:t>kjenne</a:t>
            </a:r>
            <a:r>
              <a:rPr lang="en-GB" b="1" dirty="0"/>
              <a:t> </a:t>
            </a:r>
            <a:r>
              <a:rPr lang="en-GB" b="1" dirty="0" err="1"/>
              <a:t>igjen</a:t>
            </a:r>
            <a:r>
              <a:rPr lang="en-GB" b="1" dirty="0"/>
              <a:t> sine </a:t>
            </a:r>
            <a:r>
              <a:rPr lang="en-GB" b="1" dirty="0" err="1"/>
              <a:t>egne</a:t>
            </a:r>
            <a:r>
              <a:rPr lang="en-GB" b="1" dirty="0"/>
              <a:t> Pods</a:t>
            </a:r>
            <a:r>
              <a:rPr lang="en-GB" dirty="0"/>
              <a:t> → </a:t>
            </a:r>
            <a:r>
              <a:rPr lang="en-GB" dirty="0" err="1"/>
              <a:t>resultat</a:t>
            </a:r>
            <a:r>
              <a:rPr lang="en-GB" dirty="0"/>
              <a:t>: den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nye Pods hele </a:t>
            </a:r>
            <a:r>
              <a:rPr lang="en-GB" dirty="0" err="1"/>
              <a:t>tiden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814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E2C-178F-F5B1-C68A-6E4D20C6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53C24-00E4-7DE5-5525-5C8D556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6615D-434D-466D-839A-C7AB7C44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Pods er </a:t>
            </a:r>
            <a:r>
              <a:rPr lang="en-GB" dirty="0" err="1"/>
              <a:t>flyktige</a:t>
            </a:r>
            <a:r>
              <a:rPr lang="en-GB" dirty="0"/>
              <a:t>, IP-</a:t>
            </a:r>
            <a:r>
              <a:rPr lang="en-GB" dirty="0" err="1"/>
              <a:t>adresser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endres</a:t>
            </a:r>
            <a:r>
              <a:rPr lang="en-GB" dirty="0"/>
              <a:t>. Service </a:t>
            </a:r>
            <a:r>
              <a:rPr lang="en-GB" dirty="0" err="1"/>
              <a:t>gir</a:t>
            </a:r>
            <a:r>
              <a:rPr lang="en-GB" dirty="0"/>
              <a:t> </a:t>
            </a:r>
            <a:r>
              <a:rPr lang="en-GB" dirty="0" err="1"/>
              <a:t>stabilitet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trafikken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 (</a:t>
            </a:r>
            <a:r>
              <a:rPr lang="en-GB" dirty="0" err="1"/>
              <a:t>innebygd</a:t>
            </a:r>
            <a:r>
              <a:rPr lang="en-GB" dirty="0"/>
              <a:t> load balancer).</a:t>
            </a:r>
          </a:p>
          <a:p>
            <a:r>
              <a:rPr lang="en-GB" dirty="0"/>
              <a:t>*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avgjør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den </a:t>
            </a:r>
            <a:r>
              <a:rPr lang="en-GB" dirty="0" err="1"/>
              <a:t>eksponeres</a:t>
            </a:r>
            <a:r>
              <a:rPr lang="en-GB" dirty="0"/>
              <a:t>: </a:t>
            </a:r>
            <a:r>
              <a:rPr lang="en-GB" dirty="0" err="1"/>
              <a:t>internt</a:t>
            </a:r>
            <a:r>
              <a:rPr lang="en-GB" dirty="0"/>
              <a:t> (</a:t>
            </a:r>
            <a:r>
              <a:rPr lang="en-GB" dirty="0" err="1"/>
              <a:t>ClusterIP</a:t>
            </a:r>
            <a:r>
              <a:rPr lang="en-GB" dirty="0"/>
              <a:t>), via </a:t>
            </a:r>
            <a:r>
              <a:rPr lang="en-GB" dirty="0" err="1"/>
              <a:t>noder</a:t>
            </a:r>
            <a:r>
              <a:rPr lang="en-GB" dirty="0"/>
              <a:t> (</a:t>
            </a:r>
            <a:r>
              <a:rPr lang="en-GB" dirty="0" err="1"/>
              <a:t>NodePort</a:t>
            </a:r>
            <a:r>
              <a:rPr lang="en-GB" dirty="0"/>
              <a:t>)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internett</a:t>
            </a:r>
            <a:r>
              <a:rPr lang="en-GB" dirty="0"/>
              <a:t> (</a:t>
            </a:r>
            <a:r>
              <a:rPr lang="en-GB" dirty="0" err="1"/>
              <a:t>LoadBalancer</a:t>
            </a:r>
            <a:r>
              <a:rPr lang="en-GB" dirty="0"/>
              <a:t>).</a:t>
            </a:r>
          </a:p>
          <a:p>
            <a:r>
              <a:rPr lang="en-GB" dirty="0"/>
              <a:t>* Ingress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Service,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Pods.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5E1D-376D-0830-3314-2D243494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027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C05-1F51-0532-565B-05CA625B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7A05D-A740-02D8-28FB-47D573A1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A9083-1028-537A-472F-855B6D13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Ingress er “</a:t>
            </a:r>
            <a:r>
              <a:rPr lang="en-GB" dirty="0" err="1"/>
              <a:t>dørvokteren</a:t>
            </a:r>
            <a:r>
              <a:rPr lang="en-GB" dirty="0"/>
              <a:t>” inn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klyngen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Brukes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knytte</a:t>
            </a:r>
            <a:r>
              <a:rPr lang="en-GB" dirty="0"/>
              <a:t> </a:t>
            </a:r>
            <a:r>
              <a:rPr lang="en-GB" dirty="0" err="1"/>
              <a:t>domenenavn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applikasjoner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Gjør</a:t>
            </a:r>
            <a:r>
              <a:rPr lang="en-GB" dirty="0"/>
              <a:t> det </a:t>
            </a:r>
            <a:r>
              <a:rPr lang="en-GB" dirty="0" err="1"/>
              <a:t>mulig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ha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bak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load balancer (host/path-</a:t>
            </a:r>
            <a:r>
              <a:rPr lang="en-GB" dirty="0" err="1"/>
              <a:t>baserte</a:t>
            </a:r>
            <a:r>
              <a:rPr lang="en-GB" dirty="0"/>
              <a:t> </a:t>
            </a:r>
            <a:r>
              <a:rPr lang="en-GB" dirty="0" err="1"/>
              <a:t>regler</a:t>
            </a:r>
            <a:r>
              <a:rPr lang="en-GB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 </a:t>
            </a:r>
            <a:r>
              <a:rPr lang="en-GB" dirty="0" err="1"/>
              <a:t>Må</a:t>
            </a:r>
            <a:r>
              <a:rPr lang="en-GB" dirty="0"/>
              <a:t> ha </a:t>
            </a:r>
            <a:r>
              <a:rPr lang="en-GB" dirty="0" err="1"/>
              <a:t>en</a:t>
            </a:r>
            <a:r>
              <a:rPr lang="en-GB" dirty="0"/>
              <a:t> Ingress-controller </a:t>
            </a:r>
            <a:r>
              <a:rPr lang="en-GB" dirty="0" err="1"/>
              <a:t>installert</a:t>
            </a:r>
            <a:r>
              <a:rPr lang="en-GB" dirty="0"/>
              <a:t> (NGINX, </a:t>
            </a:r>
            <a:r>
              <a:rPr lang="en-GB" dirty="0" err="1"/>
              <a:t>Traefik</a:t>
            </a:r>
            <a:r>
              <a:rPr lang="en-GB" dirty="0"/>
              <a:t> </a:t>
            </a:r>
            <a:r>
              <a:rPr lang="en-GB" dirty="0" err="1"/>
              <a:t>osv</a:t>
            </a:r>
            <a:r>
              <a:rPr lang="en-GB" dirty="0"/>
              <a:t>.)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fungere</a:t>
            </a:r>
            <a:r>
              <a:rPr lang="en-GB" dirty="0"/>
              <a:t>. </a:t>
            </a:r>
            <a:r>
              <a:rPr lang="en-GB" dirty="0" err="1"/>
              <a:t>IngressClassName</a:t>
            </a:r>
            <a:r>
              <a:rPr lang="en-GB" dirty="0"/>
              <a:t>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I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av</a:t>
            </a:r>
            <a:r>
              <a:rPr lang="en-GB" dirty="0"/>
              <a:t> kind: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IngressClass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 f-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add-on,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helm. Public IP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DNS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oppsettet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peke mot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korrekt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ingress.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implementationSpecific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exact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prefix. 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eksemplet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prefix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“/”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CC51-5524-77C3-5426-95EC9F378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8923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528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128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5A2-78DC-11FF-FA9C-873DC737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8CFE7-BA67-D33E-EC9A-6575DA37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C458F-5BCE-76BA-9CD7-E1ECDA84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OKAY… Jeg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dele </a:t>
            </a:r>
            <a:r>
              <a:rPr lang="en-GB" dirty="0" err="1"/>
              <a:t>dere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fem team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mange </a:t>
            </a:r>
            <a:r>
              <a:rPr lang="en-GB" dirty="0" err="1"/>
              <a:t>som</a:t>
            </a:r>
            <a:r>
              <a:rPr lang="en-GB" dirty="0"/>
              <a:t> er her. Vi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, </a:t>
            </a:r>
            <a:r>
              <a:rPr lang="en-GB" dirty="0" err="1"/>
              <a:t>sammen</a:t>
            </a:r>
            <a:r>
              <a:rPr lang="en-GB" dirty="0"/>
              <a:t> I </a:t>
            </a:r>
            <a:r>
              <a:rPr lang="en-GB" dirty="0" err="1"/>
              <a:t>teamet</a:t>
            </a:r>
            <a:r>
              <a:rPr lang="en-GB" dirty="0"/>
              <a:t> </a:t>
            </a:r>
            <a:r>
              <a:rPr lang="en-GB" dirty="0" err="1"/>
              <a:t>sørge</a:t>
            </a:r>
            <a:r>
              <a:rPr lang="en-GB" dirty="0"/>
              <a:t> for at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deployet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clustered.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ansees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ferdig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vi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aksessere</a:t>
            </a:r>
            <a:r>
              <a:rPr lang="en-GB" dirty="0"/>
              <a:t> Open API </a:t>
            </a:r>
            <a:r>
              <a:rPr lang="en-GB" dirty="0" err="1"/>
              <a:t>spesifikasjonen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port-forward </a:t>
            </a:r>
            <a:r>
              <a:rPr lang="en-GB" dirty="0" err="1"/>
              <a:t>til</a:t>
            </a:r>
            <a:r>
              <a:rPr lang="en-GB" dirty="0"/>
              <a:t> local </a:t>
            </a:r>
            <a:r>
              <a:rPr lang="en-GB" dirty="0" err="1"/>
              <a:t>maskin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2C91-2283-72F4-2E43-4AEB7C72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1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8DF-7AC5-F4B9-8AB5-0219CCB6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7344-2991-9F13-A019-DAE7B0F96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5DE9-5BFF-86A5-B542-9FC2622B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7E0B9-BEB5-C5DE-4507-CBBA6AE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8968-174A-AD83-3DE5-AD1F8567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44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47A-50E4-91CC-B91B-A389FE9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3729A-191A-F83B-7A10-FD7009754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360A-FAB9-8263-1D0F-1D546D91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A338-38B9-6179-CDBE-8877D3F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CA1-0BB7-B3D5-FD1A-B23CB6A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9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FF1-0E50-84CD-081A-E89036D8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69287-7DA8-D4AE-B002-CE1C57F8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F851-87FF-B70B-6D0B-8024DB5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FC59-A23D-7602-D9AC-6322F1D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76D-B95B-D28C-047D-E25F4FF6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205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903-2147-E7E6-EE03-2A86127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2CA2-5F44-3D91-60DC-FDC65563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860D-97BE-6421-CC1B-2FBDA0E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8ABB-3635-933D-552B-37403A6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3709-C618-762C-9FF9-B6A80D9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502-2068-3CF9-C5FD-C5B47F65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5B38-803E-2C84-4E71-4D3F5E94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AA5D-18E8-0E11-1364-489E57FA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E94D-8E2F-7E13-0061-93BAA2C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CCFB-B7D3-8009-BBA9-AFE6487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28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C86-9869-5593-74EE-66F473D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DBCA-DC58-ECFC-C48E-BF8DC107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430-85F5-0B6B-A317-A397915A1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A8E9-EE42-D440-47B8-F57D328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A48E-EAAA-3E1D-FBB6-7561D3F2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E27A4-F020-66D3-04CC-0644C9E7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851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E8E-B15D-71B2-4614-5F2610E0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E0A-B7C1-B460-249A-EA3ADD79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D130-DB7B-F255-8F71-EA3A183F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7E9D0-B763-5AC1-3151-75E2659D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7D013-D250-8FF9-2C7F-C89DA7396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1931B-949B-7475-BA45-F9FFCF7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A2859-A565-EFD6-977E-0ABD1E8C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7B74-BB9E-63D3-A076-265F04E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4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BD07-B81B-1DAF-5559-A54F529B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F62AF-B409-B3FC-6F07-63AA3C5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6E84-887F-9B51-9DCC-1EB2770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BB4-B082-4C52-BA98-DA120553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35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80ACF-5F2D-E123-D67B-9BBF4AD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5371-F7C2-7EB4-4930-12A9488E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EA11-C03F-0B3A-4B81-9A4B8B3D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01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90AD-9DC8-A182-D073-A28B7AA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17DC-EFE4-93A4-152F-1C589790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4A657-38D1-35F0-3F5D-A08F36BC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B101-F5E9-0ADB-8989-E361E774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75C8-68EB-7F4B-1A78-FEB80913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21FD-97C2-358F-B32E-DDD41677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63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A3CD-BFA2-0A38-A975-3D65F2B5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A368F-7B73-3586-D689-67057643F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5E03-F74A-165B-CB85-8737F6089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19FF7-7E28-5C9F-5001-F9DF4F5E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2910-AE9C-044A-96C9-7179630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FE4-D628-6243-29BC-E34DD81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7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BC6E4-61BC-8432-31F9-F9D8D66B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4B3A-28F8-F17F-E139-EB000E06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D76AB-D6E7-114C-F2F5-F245E7B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797-E878-A1DD-6E8E-5484B856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8686-1404-AE04-1069-41B5FEA9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34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sen/forte-k8s-worksh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98890-F151-7804-D028-CE1E612F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NO" sz="4400" dirty="0"/>
              <a:t>Kubernetes for utviklere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966-95B7-3194-E4F6-544495B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NO" sz="1800"/>
              <a:t>Hvorfor skal jeg bry meg?</a:t>
            </a:r>
          </a:p>
          <a:p>
            <a:r>
              <a:rPr lang="en-NO" sz="1800"/>
              <a:t>Del 2</a:t>
            </a:r>
          </a:p>
        </p:txBody>
      </p:sp>
      <p:pic>
        <p:nvPicPr>
          <p:cNvPr id="1026" name="Picture 2" descr="Kubernetes Logo Sticker - Just Stickers">
            <a:extLst>
              <a:ext uri="{FF2B5EF4-FFF2-40B4-BE49-F238E27FC236}">
                <a16:creationId xmlns:a16="http://schemas.microsoft.com/office/drawing/2014/main" id="{33793D50-46A3-A6CF-9FF1-DFCCBDE3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6843D-2028-3343-5102-D2BA2984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367" y="6125590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94BCD-FD66-473B-CF33-5275701B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0B37C-3F65-515B-21EF-017197A9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 dirty="0"/>
              <a:t>Ingress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F4CE-2826-1D1F-61CA-84C9C9E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Ruter </a:t>
            </a:r>
            <a:r>
              <a:rPr lang="en-GB" sz="2200" dirty="0" err="1"/>
              <a:t>ekstern</a:t>
            </a:r>
            <a:r>
              <a:rPr lang="en-GB" sz="2200" dirty="0"/>
              <a:t> </a:t>
            </a:r>
            <a:r>
              <a:rPr lang="en-GB" sz="2200" dirty="0" err="1"/>
              <a:t>trafikk</a:t>
            </a:r>
            <a:r>
              <a:rPr lang="en-GB" sz="2200" dirty="0"/>
              <a:t> </a:t>
            </a:r>
            <a:r>
              <a:rPr lang="en-GB" sz="2200" dirty="0" err="1"/>
              <a:t>til</a:t>
            </a:r>
            <a:r>
              <a:rPr lang="en-GB" sz="2200" dirty="0"/>
              <a:t> Services</a:t>
            </a:r>
          </a:p>
          <a:p>
            <a:r>
              <a:rPr lang="en-GB" sz="2200" dirty="0" err="1"/>
              <a:t>Støtter</a:t>
            </a:r>
            <a:r>
              <a:rPr lang="en-GB" sz="2200" dirty="0"/>
              <a:t> </a:t>
            </a:r>
            <a:r>
              <a:rPr lang="en-GB" sz="2200" dirty="0" err="1"/>
              <a:t>domener</a:t>
            </a:r>
            <a:r>
              <a:rPr lang="en-GB" sz="2200" dirty="0"/>
              <a:t>, URL-paths </a:t>
            </a:r>
            <a:r>
              <a:rPr lang="en-GB" sz="2200" dirty="0" err="1"/>
              <a:t>og</a:t>
            </a:r>
            <a:r>
              <a:rPr lang="en-GB" sz="2200" dirty="0"/>
              <a:t> TLS</a:t>
            </a:r>
          </a:p>
          <a:p>
            <a:r>
              <a:rPr lang="en-GB" sz="2200" dirty="0"/>
              <a:t>Krever </a:t>
            </a:r>
            <a:r>
              <a:rPr lang="en-GB" sz="2200" dirty="0" err="1"/>
              <a:t>en</a:t>
            </a:r>
            <a:r>
              <a:rPr lang="en-GB" sz="2200" dirty="0"/>
              <a:t> Ingress-controller. </a:t>
            </a:r>
            <a:r>
              <a:rPr lang="en-GB" sz="2200" dirty="0" err="1"/>
              <a:t>Eksempler</a:t>
            </a:r>
            <a:r>
              <a:rPr lang="en-GB" sz="2200" dirty="0"/>
              <a:t> </a:t>
            </a:r>
            <a:r>
              <a:rPr lang="en-GB" sz="2200" dirty="0" err="1"/>
              <a:t>på</a:t>
            </a:r>
            <a:r>
              <a:rPr lang="en-GB" sz="2200" dirty="0"/>
              <a:t> </a:t>
            </a:r>
            <a:r>
              <a:rPr lang="en-GB" sz="2200" dirty="0" err="1"/>
              <a:t>dette</a:t>
            </a:r>
            <a:r>
              <a:rPr lang="en-GB" sz="2200" dirty="0"/>
              <a:t> er </a:t>
            </a:r>
            <a:r>
              <a:rPr lang="en-GB" sz="2200" dirty="0" err="1"/>
              <a:t>traefik</a:t>
            </a:r>
            <a:r>
              <a:rPr lang="en-GB" sz="2200" dirty="0"/>
              <a:t>, nginx.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8E68-03EC-B5B7-DE90-61240BD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CE126C-039D-4B89-3712-859AC270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49C8-9F3E-0B96-8052-DA966BE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SPØRSMÅL?</a:t>
            </a:r>
          </a:p>
        </p:txBody>
      </p:sp>
      <p:sp>
        <p:nvSpPr>
          <p:cNvPr id="133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question dogge - Imgflip">
            <a:extLst>
              <a:ext uri="{FF2B5EF4-FFF2-40B4-BE49-F238E27FC236}">
                <a16:creationId xmlns:a16="http://schemas.microsoft.com/office/drawing/2014/main" id="{F2D9928A-3E7E-0788-8390-9B3A9923E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6FDA84-8FDC-55CB-4063-04FC5EA8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7" name="Rectangle 14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9DFF-473B-86A1-4EE3-E13D2E68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Praktisk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8" name="Picture 12" descr="쿠버네티스 입문하기">
            <a:extLst>
              <a:ext uri="{FF2B5EF4-FFF2-40B4-BE49-F238E27FC236}">
                <a16:creationId xmlns:a16="http://schemas.microsoft.com/office/drawing/2014/main" id="{7C57AB86-7175-34C2-D8B5-CE958019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1081BE5-0730-D98A-11E2-F22F3CC2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D818E-CB8D-5716-9555-8A80EE4D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12913-7E35-9960-47C2-023CACBF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/>
              <a:t>Gratulerer, du har vunnet konsulentoppdraget utlyst av Nutmeg Labs! 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2A689-6260-1828-C824-8DAA6FF1C59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Hos nutmeg labs </a:t>
            </a:r>
            <a:r>
              <a:rPr lang="en-US" sz="2200" dirty="0" err="1"/>
              <a:t>skriver</a:t>
            </a:r>
            <a:r>
              <a:rPr lang="en-US" sz="2200" dirty="0"/>
              <a:t> du </a:t>
            </a:r>
            <a:r>
              <a:rPr lang="en-US" sz="2200" dirty="0" err="1"/>
              <a:t>ikke</a:t>
            </a:r>
            <a:r>
              <a:rPr lang="en-US" sz="2200" dirty="0"/>
              <a:t> bare </a:t>
            </a:r>
            <a:r>
              <a:rPr lang="en-US" sz="2200" dirty="0" err="1"/>
              <a:t>kode</a:t>
            </a:r>
            <a:r>
              <a:rPr lang="en-US" sz="2200" dirty="0"/>
              <a:t>, men du deployer den </a:t>
            </a:r>
            <a:r>
              <a:rPr lang="en-US" sz="2200" dirty="0" err="1"/>
              <a:t>selv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Kubernetes.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Ingen DevOps </a:t>
            </a:r>
            <a:r>
              <a:rPr lang="en-US" sz="2200" dirty="0" err="1"/>
              <a:t>vil</a:t>
            </a:r>
            <a:r>
              <a:rPr lang="en-US" sz="2200" dirty="0"/>
              <a:t> </a:t>
            </a:r>
            <a:r>
              <a:rPr lang="en-US" sz="2200" dirty="0" err="1"/>
              <a:t>redde</a:t>
            </a:r>
            <a:r>
              <a:rPr lang="en-US" sz="2200" dirty="0"/>
              <a:t> deg, bare du </a:t>
            </a:r>
            <a:r>
              <a:rPr lang="en-US" sz="2200" dirty="0" err="1"/>
              <a:t>og</a:t>
            </a:r>
            <a:r>
              <a:rPr lang="en-US" sz="2200" dirty="0"/>
              <a:t> YAML, </a:t>
            </a:r>
            <a:r>
              <a:rPr lang="en-US" sz="2200" dirty="0" err="1"/>
              <a:t>språket</a:t>
            </a:r>
            <a:r>
              <a:rPr lang="en-US" sz="2200" dirty="0"/>
              <a:t> der et </a:t>
            </a:r>
            <a:r>
              <a:rPr lang="en-US" sz="2200" dirty="0" err="1"/>
              <a:t>ekstra</a:t>
            </a:r>
            <a:r>
              <a:rPr lang="en-US" sz="2200" dirty="0"/>
              <a:t> </a:t>
            </a:r>
            <a:r>
              <a:rPr lang="en-US" sz="2200" dirty="0" err="1"/>
              <a:t>mellomrom</a:t>
            </a:r>
            <a:r>
              <a:rPr lang="en-US" sz="2200" dirty="0"/>
              <a:t> er </a:t>
            </a:r>
            <a:r>
              <a:rPr lang="en-US" sz="2200" dirty="0" err="1"/>
              <a:t>nok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ødelegge</a:t>
            </a:r>
            <a:r>
              <a:rPr lang="en-US" sz="2200" dirty="0"/>
              <a:t> </a:t>
            </a:r>
            <a:r>
              <a:rPr lang="en-US" sz="2200" dirty="0" err="1"/>
              <a:t>helgen</a:t>
            </a:r>
            <a:r>
              <a:rPr lang="en-US" sz="2200" dirty="0"/>
              <a:t> din.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447-B2A9-283E-4236-8A0E291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46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F979A-0AB4-646B-49BE-AE9D781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31A3-D3BB-51CF-A5FF-0CAA820D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Nutmeg Labs</a:t>
            </a:r>
            <a:endParaRPr lang="nb-NO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E022-F142-F71E-2978-12344F0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..er </a:t>
            </a:r>
            <a:r>
              <a:rPr lang="en-US" sz="2200" dirty="0" err="1"/>
              <a:t>selvfølgelig</a:t>
            </a:r>
            <a:r>
              <a:rPr lang="en-US" sz="2200" dirty="0"/>
              <a:t> </a:t>
            </a:r>
            <a:r>
              <a:rPr lang="en-US" sz="2200" dirty="0" err="1"/>
              <a:t>organisert</a:t>
            </a:r>
            <a:r>
              <a:rPr lang="en-US" sz="2200" dirty="0"/>
              <a:t> </a:t>
            </a:r>
            <a:r>
              <a:rPr lang="en-US" sz="2200" dirty="0" err="1"/>
              <a:t>etter</a:t>
            </a:r>
            <a:r>
              <a:rPr lang="en-US" sz="2200" dirty="0"/>
              <a:t> </a:t>
            </a:r>
            <a:r>
              <a:rPr lang="en-US" sz="2200" i="1" dirty="0"/>
              <a:t>Team Topologies</a:t>
            </a:r>
            <a:r>
              <a:rPr lang="en-US" sz="2200" dirty="0"/>
              <a:t>. </a:t>
            </a:r>
            <a:r>
              <a:rPr lang="en-US" sz="2200" dirty="0" err="1"/>
              <a:t>Hvert</a:t>
            </a:r>
            <a:r>
              <a:rPr lang="en-US" sz="2200" dirty="0"/>
              <a:t> team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æren</a:t>
            </a:r>
            <a:r>
              <a:rPr lang="en-US" sz="2200" dirty="0"/>
              <a:t> av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både</a:t>
            </a:r>
            <a:r>
              <a:rPr lang="en-US" sz="2200" dirty="0"/>
              <a:t> </a:t>
            </a:r>
            <a:r>
              <a:rPr lang="en-US" sz="2200" dirty="0" err="1"/>
              <a:t>utvikle</a:t>
            </a:r>
            <a:r>
              <a:rPr lang="en-US" sz="2200" dirty="0"/>
              <a:t>, </a:t>
            </a:r>
            <a:r>
              <a:rPr lang="en-US" sz="2200" dirty="0" err="1"/>
              <a:t>deploye</a:t>
            </a:r>
            <a:r>
              <a:rPr lang="en-US" sz="2200" dirty="0"/>
              <a:t> </a:t>
            </a:r>
            <a:r>
              <a:rPr lang="en-US" sz="2200" dirty="0" err="1"/>
              <a:t>og</a:t>
            </a:r>
            <a:r>
              <a:rPr lang="en-US" sz="2200" dirty="0"/>
              <a:t> </a:t>
            </a:r>
            <a:r>
              <a:rPr lang="en-US" sz="2200" dirty="0" err="1"/>
              <a:t>holde</a:t>
            </a:r>
            <a:r>
              <a:rPr lang="en-US" sz="2200" dirty="0"/>
              <a:t> liv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tjenestene</a:t>
            </a:r>
            <a:r>
              <a:rPr lang="en-US" sz="2200" dirty="0"/>
              <a:t>. Vi </a:t>
            </a:r>
            <a:r>
              <a:rPr lang="en-US" sz="2200" dirty="0" err="1"/>
              <a:t>kaller</a:t>
            </a:r>
            <a:r>
              <a:rPr lang="en-US" sz="2200" dirty="0"/>
              <a:t> det </a:t>
            </a:r>
            <a:r>
              <a:rPr lang="en-US" sz="2200" dirty="0" err="1"/>
              <a:t>stolt</a:t>
            </a:r>
            <a:r>
              <a:rPr lang="en-US" sz="2200" dirty="0"/>
              <a:t> for «You build it, you ship it, you run it»… men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praksis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 ‘«</a:t>
            </a:r>
            <a:r>
              <a:rPr lang="en-US" sz="2200" dirty="0" err="1"/>
              <a:t>gratulerer</a:t>
            </a:r>
            <a:r>
              <a:rPr lang="en-US" sz="2200" dirty="0"/>
              <a:t>,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ansvar</a:t>
            </a:r>
            <a:r>
              <a:rPr lang="en-US" sz="2200" dirty="0"/>
              <a:t> for alt, hele </a:t>
            </a:r>
            <a:r>
              <a:rPr lang="en-US" sz="2200" dirty="0" err="1"/>
              <a:t>tiden</a:t>
            </a:r>
            <a:r>
              <a:rPr lang="en-US" sz="2200" dirty="0"/>
              <a:t>».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ED59B-DF89-A215-A84F-41F4FC4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F5859F-8208-E506-6403-3AD8B6CA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506C7-E43A-0F27-B34A-6D4ECC410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6E5FC-66CF-9D95-C8AA-DF0929BC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/>
              <a:t>Arkitektur</a:t>
            </a:r>
            <a:br>
              <a:rPr lang="en-US" sz="5200" b="1"/>
            </a:br>
            <a:r>
              <a:rPr lang="en-US" sz="5200" b="1"/>
              <a:t>Context Diagram</a:t>
            </a:r>
            <a:endParaRPr lang="en-US" sz="5200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24C5-C869-68ED-AC8E-4FFCBF2609DB}"/>
              </a:ext>
            </a:extLst>
          </p:cNvPr>
          <p:cNvSpPr txBox="1"/>
          <p:nvPr/>
        </p:nvSpPr>
        <p:spPr>
          <a:xfrm>
            <a:off x="639270" y="3355848"/>
            <a:ext cx="6244957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</a:t>
            </a:r>
            <a:r>
              <a:rPr lang="en-US" sz="2200" dirty="0" err="1"/>
              <a:t>aktører</a:t>
            </a:r>
            <a:r>
              <a:rPr lang="en-US" sz="2200" dirty="0"/>
              <a:t> </a:t>
            </a:r>
            <a:r>
              <a:rPr lang="en-US" sz="2200" dirty="0" err="1"/>
              <a:t>som</a:t>
            </a:r>
            <a:r>
              <a:rPr lang="en-US" sz="2200" dirty="0"/>
              <a:t> </a:t>
            </a:r>
            <a:r>
              <a:rPr lang="en-US" sz="2200" dirty="0" err="1"/>
              <a:t>interagerer</a:t>
            </a:r>
            <a:r>
              <a:rPr lang="en-US" sz="2200" dirty="0"/>
              <a:t> med </a:t>
            </a:r>
            <a:r>
              <a:rPr lang="en-US" sz="2200" dirty="0" err="1"/>
              <a:t>systemet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Football fan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Administrator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Systemet</a:t>
            </a:r>
            <a:r>
              <a:rPr lang="en-US" sz="2200" dirty="0"/>
              <a:t> </a:t>
            </a:r>
            <a:r>
              <a:rPr lang="en-US" sz="2200" dirty="0" err="1"/>
              <a:t>skal</a:t>
            </a:r>
            <a:r>
              <a:rPr lang="en-US" sz="2200" dirty="0"/>
              <a:t> </a:t>
            </a:r>
            <a:r>
              <a:rPr lang="en-US" sz="2200" dirty="0" err="1"/>
              <a:t>deployet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Kubernetes </a:t>
            </a:r>
            <a:r>
              <a:rPr lang="en-US" sz="2200" dirty="0" err="1"/>
              <a:t>og</a:t>
            </a:r>
            <a:r>
              <a:rPr lang="en-US" sz="2200" dirty="0"/>
              <a:t> frontend </a:t>
            </a:r>
            <a:r>
              <a:rPr lang="en-US" sz="2200" dirty="0" err="1"/>
              <a:t>servet</a:t>
            </a:r>
            <a:r>
              <a:rPr lang="en-US" sz="2200" dirty="0"/>
              <a:t> av </a:t>
            </a:r>
            <a:r>
              <a:rPr lang="en-US" sz="2200" dirty="0" err="1"/>
              <a:t>en</a:t>
            </a:r>
            <a:r>
              <a:rPr lang="en-US" sz="2200" dirty="0"/>
              <a:t> web browser</a:t>
            </a:r>
          </a:p>
        </p:txBody>
      </p:sp>
      <p:pic>
        <p:nvPicPr>
          <p:cNvPr id="1036" name="Picture 12" descr="PlantUML diagram">
            <a:extLst>
              <a:ext uri="{FF2B5EF4-FFF2-40B4-BE49-F238E27FC236}">
                <a16:creationId xmlns:a16="http://schemas.microsoft.com/office/drawing/2014/main" id="{0A609092-3130-FFC9-87F7-5090D277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350"/>
          <a:stretch>
            <a:fillRect/>
          </a:stretch>
        </p:blipFill>
        <p:spPr bwMode="auto">
          <a:xfrm>
            <a:off x="7684007" y="603504"/>
            <a:ext cx="405079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16287E7-6546-2ECA-DD1D-8E0A9693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D8F73-451E-7315-5BB8-D82B8B02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AD2F9-8DA1-1EFE-A61B-6D6C1FAA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Arkitektur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 Diagram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09B3F-F67B-BE86-993D-986DA60B220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Flere</a:t>
            </a:r>
            <a:r>
              <a:rPr lang="en-US" sz="2200" dirty="0"/>
              <a:t> </a:t>
            </a:r>
            <a:r>
              <a:rPr lang="en-US" sz="2200" dirty="0" err="1"/>
              <a:t>tjenester</a:t>
            </a:r>
            <a:r>
              <a:rPr lang="en-US" sz="2200" dirty="0"/>
              <a:t> </a:t>
            </a:r>
            <a:r>
              <a:rPr lang="en-US" sz="2200" dirty="0" err="1"/>
              <a:t>utgjør</a:t>
            </a:r>
            <a:r>
              <a:rPr lang="en-US" sz="2200" dirty="0"/>
              <a:t> </a:t>
            </a:r>
            <a:r>
              <a:rPr lang="en-US" sz="2200" dirty="0" err="1"/>
              <a:t>selve</a:t>
            </a:r>
            <a:r>
              <a:rPr lang="en-US" sz="2200" dirty="0"/>
              <a:t> </a:t>
            </a:r>
            <a:r>
              <a:rPr lang="en-US" sz="2200" dirty="0" err="1"/>
              <a:t>tjenesteplattformen</a:t>
            </a:r>
            <a:r>
              <a:rPr lang="en-US" sz="2200" dirty="0"/>
              <a:t>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TeamGenerator</a:t>
            </a:r>
            <a:r>
              <a:rPr lang="en-US" sz="2200" dirty="0"/>
              <a:t> </a:t>
            </a:r>
            <a:r>
              <a:rPr lang="en-US" sz="2200" dirty="0" err="1"/>
              <a:t>genererer</a:t>
            </a:r>
            <a:r>
              <a:rPr lang="en-US" sz="2200" dirty="0"/>
              <a:t> </a:t>
            </a:r>
            <a:r>
              <a:rPr lang="en-US" sz="2200" dirty="0" err="1"/>
              <a:t>fotballag</a:t>
            </a:r>
            <a:r>
              <a:rPr lang="en-US" sz="2200" dirty="0"/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Match Scheduler </a:t>
            </a:r>
            <a:r>
              <a:rPr lang="en-US" sz="2200" dirty="0"/>
              <a:t>setter </a:t>
            </a:r>
            <a:r>
              <a:rPr lang="en-US" sz="2200" dirty="0" err="1"/>
              <a:t>opp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Betting Service </a:t>
            </a:r>
            <a:r>
              <a:rPr lang="en-US" sz="2200" dirty="0"/>
              <a:t>lar deg </a:t>
            </a:r>
            <a:r>
              <a:rPr lang="en-US" sz="2200" dirty="0" err="1"/>
              <a:t>spille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Stats Aggregator </a:t>
            </a:r>
            <a:r>
              <a:rPr lang="en-US" sz="2200" dirty="0"/>
              <a:t>Gir deg </a:t>
            </a:r>
            <a:r>
              <a:rPr lang="en-US" sz="2200" dirty="0" err="1"/>
              <a:t>statistikk</a:t>
            </a:r>
            <a:r>
              <a:rPr lang="en-US" sz="2200" dirty="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Notification Center</a:t>
            </a:r>
            <a:r>
              <a:rPr lang="en-US" sz="2200" dirty="0"/>
              <a:t> </a:t>
            </a:r>
            <a:r>
              <a:rPr lang="en-US" sz="2200" dirty="0" err="1"/>
              <a:t>tilbyr</a:t>
            </a:r>
            <a:r>
              <a:rPr lang="en-US" sz="2200" dirty="0"/>
              <a:t> live </a:t>
            </a:r>
            <a:r>
              <a:rPr lang="en-US" sz="2200" dirty="0" err="1"/>
              <a:t>hendelser</a:t>
            </a:r>
            <a:r>
              <a:rPr lang="en-US" sz="2200" dirty="0"/>
              <a:t> </a:t>
            </a:r>
            <a:r>
              <a:rPr lang="en-US" sz="2200" dirty="0" err="1"/>
              <a:t>fra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b="1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D977AB63-6559-E0F6-D406-B211996A1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397" y="640080"/>
            <a:ext cx="446227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723BB89-47A4-437C-44C1-B8486096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F1744-8205-B63F-603C-6CEC32DA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AE798-B575-A536-C51B-1F3E94A5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623BA-3AAE-3F66-D67D-8269A9F14E3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Vi </a:t>
            </a:r>
            <a:r>
              <a:rPr lang="en-US" sz="2200" dirty="0" err="1"/>
              <a:t>skal</a:t>
            </a:r>
            <a:r>
              <a:rPr lang="en-US" sz="2200" dirty="0"/>
              <a:t> </a:t>
            </a:r>
            <a:r>
              <a:rPr lang="en-US" sz="2200" dirty="0" err="1"/>
              <a:t>nå</a:t>
            </a:r>
            <a:r>
              <a:rPr lang="en-US" sz="2200" dirty="0"/>
              <a:t> deles inn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grupper</a:t>
            </a:r>
            <a:r>
              <a:rPr lang="en-US" sz="2200" dirty="0"/>
              <a:t>. </a:t>
            </a:r>
            <a:r>
              <a:rPr lang="en-US" sz="2200" dirty="0" err="1"/>
              <a:t>Hver</a:t>
            </a:r>
            <a:r>
              <a:rPr lang="en-US" sz="2200" dirty="0"/>
              <a:t> </a:t>
            </a:r>
            <a:r>
              <a:rPr lang="en-US" sz="2200" dirty="0" err="1"/>
              <a:t>gruppe</a:t>
            </a:r>
            <a:r>
              <a:rPr lang="en-US" sz="2200" dirty="0"/>
              <a:t>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ansvaret</a:t>
            </a:r>
            <a:r>
              <a:rPr lang="en-US" sz="2200" dirty="0"/>
              <a:t> for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deploye</a:t>
            </a:r>
            <a:r>
              <a:rPr lang="en-US" sz="2200" dirty="0"/>
              <a:t> sin </a:t>
            </a:r>
            <a:r>
              <a:rPr lang="en-US" sz="2200" dirty="0" err="1"/>
              <a:t>tjeneste</a:t>
            </a:r>
            <a:r>
              <a:rPr lang="en-US" sz="2200" dirty="0"/>
              <a:t>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Oppgaven</a:t>
            </a:r>
            <a:r>
              <a:rPr lang="en-US" sz="2200" dirty="0"/>
              <a:t> </a:t>
            </a:r>
            <a:r>
              <a:rPr lang="en-US" sz="2200" dirty="0" err="1"/>
              <a:t>anses</a:t>
            </a:r>
            <a:r>
              <a:rPr lang="en-US" sz="2200" dirty="0"/>
              <a:t> </a:t>
            </a:r>
            <a:r>
              <a:rPr lang="en-US" sz="2200" dirty="0" err="1"/>
              <a:t>som</a:t>
            </a:r>
            <a:r>
              <a:rPr lang="en-US" sz="2200" dirty="0"/>
              <a:t> </a:t>
            </a:r>
            <a:r>
              <a:rPr lang="en-US" sz="2200" dirty="0" err="1"/>
              <a:t>løst</a:t>
            </a:r>
            <a:r>
              <a:rPr lang="en-US" sz="2200" dirty="0"/>
              <a:t> </a:t>
            </a:r>
            <a:r>
              <a:rPr lang="en-US" sz="2200" dirty="0" err="1"/>
              <a:t>når</a:t>
            </a:r>
            <a:r>
              <a:rPr lang="en-US" sz="2200" dirty="0"/>
              <a:t> </a:t>
            </a:r>
            <a:r>
              <a:rPr lang="en-US" sz="2200" dirty="0" err="1"/>
              <a:t>tjenesten</a:t>
            </a:r>
            <a:r>
              <a:rPr lang="en-US" sz="2200" dirty="0"/>
              <a:t> markers </a:t>
            </a:r>
            <a:r>
              <a:rPr lang="en-US" sz="2200" dirty="0" err="1"/>
              <a:t>som</a:t>
            </a:r>
            <a:r>
              <a:rPr lang="en-US" sz="2200" dirty="0"/>
              <a:t> Online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helsesjekken</a:t>
            </a:r>
            <a:r>
              <a:rPr lang="en-US" sz="2200" dirty="0"/>
              <a:t> frontend.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1CF7C-E589-CCE2-54AA-C615EBB3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48" y="640080"/>
            <a:ext cx="4336768" cy="5577840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2FDC7BE-7881-FFE2-9603-781D8095E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9C136-04AE-A074-DB48-4F378C2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25" name="Rectangle 1642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901-55EC-92AC-32D3-1920F401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nb-NO"/>
              <a:t>Tjenestene vi skal deploye</a:t>
            </a:r>
            <a:br>
              <a:rPr lang="nb-NO"/>
            </a:br>
            <a:endParaRPr lang="nb-NO" dirty="0"/>
          </a:p>
        </p:txBody>
      </p:sp>
      <p:sp>
        <p:nvSpPr>
          <p:cNvPr id="16427" name="Rectangle 1642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31" name="Rectangle 16430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75FCB-3B42-4C12-72C5-1133C966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b-NO" sz="2000" dirty="0"/>
              <a:t>Klon eller fork </a:t>
            </a:r>
            <a:r>
              <a:rPr lang="nb-NO" sz="2000"/>
              <a:t>følgende repository: </a:t>
            </a:r>
            <a:r>
              <a:rPr lang="nb-NO" sz="2000" dirty="0">
                <a:hlinkClick r:id="rId3"/>
              </a:rPr>
              <a:t>https://github.com/Thorstensen/forte-k8s-workshop</a:t>
            </a:r>
            <a:endParaRPr lang="nb-NO" sz="2000" dirty="0"/>
          </a:p>
          <a:p>
            <a:pPr marL="514350" indent="-514350">
              <a:buAutoNum type="arabicPeriod"/>
            </a:pPr>
            <a:r>
              <a:rPr lang="nb-NO" sz="2000" dirty="0"/>
              <a:t>Naviger deg til mappen med nummeret som din gruppe har og gjør deg kjent med innholdet</a:t>
            </a:r>
          </a:p>
          <a:p>
            <a:pPr marL="514350" indent="-514350">
              <a:buAutoNum type="arabicPeriod"/>
            </a:pPr>
            <a:r>
              <a:rPr lang="nb-NO" sz="2000" dirty="0"/>
              <a:t>Åpne i VS Code eller lignende editor</a:t>
            </a:r>
          </a:p>
          <a:p>
            <a:pPr marL="514350" indent="-514350">
              <a:buAutoNum type="arabicPeriod"/>
            </a:pPr>
            <a:r>
              <a:rPr lang="nb-NO" sz="2000" dirty="0"/>
              <a:t>Opprett </a:t>
            </a:r>
            <a:r>
              <a:rPr lang="nb-NO" sz="2000"/>
              <a:t>mappen deploy på root </a:t>
            </a:r>
            <a:r>
              <a:rPr lang="nb-NO" sz="2000" dirty="0"/>
              <a:t>under hver service. Her skal vi legge </a:t>
            </a:r>
            <a:r>
              <a:rPr lang="nb-NO" sz="2000"/>
              <a:t>alle kubernetes </a:t>
            </a:r>
            <a:r>
              <a:rPr lang="nb-NO" sz="2000" dirty="0"/>
              <a:t>manifestene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C3A5B-2741-DFAA-36A4-BF0E2EDC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227" y="325506"/>
            <a:ext cx="3333705" cy="6202245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9F7FE6-52E8-36F2-B22D-6F04662D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D3D4-726F-D597-38CA-7F3A8D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Vi trenger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18CE-7CE7-25DB-D409-BF3A7980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Namespace.yaml</a:t>
            </a:r>
          </a:p>
          <a:p>
            <a:r>
              <a:rPr lang="nb-NO" sz="2200"/>
              <a:t>Deployment.yaml</a:t>
            </a:r>
          </a:p>
          <a:p>
            <a:r>
              <a:rPr lang="nb-NO" sz="2200"/>
              <a:t>Service.yaml</a:t>
            </a:r>
          </a:p>
        </p:txBody>
      </p:sp>
      <p:pic>
        <p:nvPicPr>
          <p:cNvPr id="17410" name="Picture 2" descr="Troubleshooting Kubernetes' most common errors - Spectro Cloud">
            <a:extLst>
              <a:ext uri="{FF2B5EF4-FFF2-40B4-BE49-F238E27FC236}">
                <a16:creationId xmlns:a16="http://schemas.microsoft.com/office/drawing/2014/main" id="{724FB284-3424-DE24-93DE-047A707B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4B3E83-FE7D-4BF9-8B47-323304DC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C62E-044A-2103-32F9-61E26FC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Agenda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F91-6F48-5700-8102-49A6BE56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O" sz="2200" dirty="0"/>
              <a:t>Hvorfor er grunnleggende Kubernetes viktig å kunne?</a:t>
            </a:r>
          </a:p>
          <a:p>
            <a:r>
              <a:rPr lang="en-NO" sz="2200" dirty="0"/>
              <a:t>Grunnleggende enheter </a:t>
            </a:r>
            <a:r>
              <a:rPr lang="en-GB" sz="2200" dirty="0"/>
              <a:t>i</a:t>
            </a:r>
            <a:r>
              <a:rPr lang="en-NO" sz="2200" dirty="0"/>
              <a:t> k8s</a:t>
            </a:r>
          </a:p>
          <a:p>
            <a:r>
              <a:rPr lang="en-NO" sz="2200" dirty="0"/>
              <a:t>Overblikk over de mest brukte manifestene</a:t>
            </a:r>
          </a:p>
          <a:p>
            <a:r>
              <a:rPr lang="en-NO" sz="2200" dirty="0"/>
              <a:t>Praktisk oppgave </a:t>
            </a:r>
          </a:p>
        </p:txBody>
      </p:sp>
      <p:pic>
        <p:nvPicPr>
          <p:cNvPr id="2050" name="Picture 2" descr="Kubernetes, Containers, And Octopus - An Update | Octopus blog">
            <a:extLst>
              <a:ext uri="{FF2B5EF4-FFF2-40B4-BE49-F238E27FC236}">
                <a16:creationId xmlns:a16="http://schemas.microsoft.com/office/drawing/2014/main" id="{972B0383-EFE0-6F31-FBAF-B073F8F1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2294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87E4C-EE8B-EEC1-4FD4-984FFC4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46E-F890-0DF5-1E8B-B2D6DE1D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FC94-CE94-BE36-2F10-DC540D08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..hold </a:t>
            </a:r>
            <a:r>
              <a:rPr lang="nb-NO" sz="5400" dirty="0" err="1"/>
              <a:t>on</a:t>
            </a:r>
            <a:endParaRPr lang="nb-N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E081-61B1-C152-D7C5-0C214CA9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522464" cy="7680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2200" dirty="0"/>
              <a:t>Før vi kan </a:t>
            </a:r>
            <a:r>
              <a:rPr lang="nb-NO" sz="2200" dirty="0" err="1"/>
              <a:t>deploye</a:t>
            </a:r>
            <a:r>
              <a:rPr lang="nb-NO" sz="2200" dirty="0"/>
              <a:t> til </a:t>
            </a:r>
            <a:r>
              <a:rPr lang="nb-NO" sz="2200" dirty="0" err="1"/>
              <a:t>Kubernetes</a:t>
            </a:r>
            <a:r>
              <a:rPr lang="nb-NO" sz="2200" dirty="0"/>
              <a:t> </a:t>
            </a:r>
            <a:r>
              <a:rPr lang="nb-NO" sz="2200" dirty="0" err="1"/>
              <a:t>clusteret</a:t>
            </a:r>
            <a:r>
              <a:rPr lang="nb-NO" sz="2200" dirty="0"/>
              <a:t>, må vi sørge for å hente </a:t>
            </a:r>
            <a:r>
              <a:rPr lang="nb-NO" sz="2200" dirty="0" err="1"/>
              <a:t>credentials</a:t>
            </a:r>
            <a:r>
              <a:rPr lang="nb-NO" sz="2200" dirty="0"/>
              <a:t> til og </a:t>
            </a:r>
            <a:r>
              <a:rPr lang="nb-NO" sz="2200" dirty="0" err="1"/>
              <a:t>merge</a:t>
            </a:r>
            <a:r>
              <a:rPr lang="nb-NO" sz="2200" dirty="0"/>
              <a:t> til lokal kube </a:t>
            </a:r>
            <a:r>
              <a:rPr lang="nb-NO" sz="2200" dirty="0" err="1"/>
              <a:t>config</a:t>
            </a:r>
            <a:r>
              <a:rPr lang="nb-NO" sz="2200" dirty="0"/>
              <a:t>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1C8A173-F7D6-A9F8-048B-4E0504F8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3A01C-15ED-98C5-0170-29D2FC888C83}"/>
              </a:ext>
            </a:extLst>
          </p:cNvPr>
          <p:cNvSpPr txBox="1"/>
          <p:nvPr/>
        </p:nvSpPr>
        <p:spPr>
          <a:xfrm>
            <a:off x="630936" y="3782249"/>
            <a:ext cx="117271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300" b="1" dirty="0" err="1"/>
              <a:t>az</a:t>
            </a:r>
            <a:r>
              <a:rPr lang="nb-NO" sz="2300" b="1" dirty="0"/>
              <a:t> aks </a:t>
            </a:r>
            <a:r>
              <a:rPr lang="nb-NO" sz="2300" b="1" dirty="0" err="1"/>
              <a:t>get-credentials</a:t>
            </a:r>
            <a:r>
              <a:rPr lang="nb-NO" sz="2300" b="1" dirty="0"/>
              <a:t> --</a:t>
            </a:r>
            <a:r>
              <a:rPr lang="nb-NO" sz="2300" b="1" dirty="0" err="1"/>
              <a:t>resource-group</a:t>
            </a:r>
            <a:r>
              <a:rPr lang="nb-NO" sz="2300" b="1" dirty="0"/>
              <a:t> rg-k8s-compgroup --</a:t>
            </a:r>
            <a:r>
              <a:rPr lang="nb-NO" sz="2300" b="1" dirty="0" err="1"/>
              <a:t>name</a:t>
            </a:r>
            <a:r>
              <a:rPr lang="nb-NO" sz="2300" b="1" dirty="0"/>
              <a:t> k8s-comp-group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92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15DC-5877-96EA-AEC1-44163327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A30C-7F8D-BD8A-9A47-40C0445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Verifiser tilgang</a:t>
            </a:r>
          </a:p>
        </p:txBody>
      </p:sp>
      <p:sp>
        <p:nvSpPr>
          <p:cNvPr id="2049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CB68-7253-FF22-4D1C-374E023EC1E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Sjekk</a:t>
            </a:r>
            <a:r>
              <a:rPr lang="en-US" sz="2200" dirty="0"/>
              <a:t> at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tilgang</a:t>
            </a:r>
            <a:r>
              <a:rPr lang="en-US" sz="2200" dirty="0"/>
              <a:t> </a:t>
            </a:r>
            <a:r>
              <a:rPr lang="en-US" sz="2200" dirty="0" err="1"/>
              <a:t>ved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liste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alle namespaces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clusteret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kubectl</a:t>
            </a:r>
            <a:r>
              <a:rPr lang="en-US" sz="2400" dirty="0"/>
              <a:t> get namespaces</a:t>
            </a:r>
          </a:p>
        </p:txBody>
      </p:sp>
      <p:pic>
        <p:nvPicPr>
          <p:cNvPr id="20484" name="Picture 4" descr="Top 20 Kubernetes Memes for you! - FAUN.dev — Developer Community 🐾">
            <a:extLst>
              <a:ext uri="{FF2B5EF4-FFF2-40B4-BE49-F238E27FC236}">
                <a16:creationId xmlns:a16="http://schemas.microsoft.com/office/drawing/2014/main" id="{D9FC4375-D482-7571-FE71-4B16144F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97" y="640080"/>
            <a:ext cx="584411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B45D27-A483-614E-820C-73E1219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C6D5C-11F7-4F22-E930-77C1F4AA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DC51-5667-8EAA-DCE9-F1DDEEC8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93" b="54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1B47-0E49-3111-DE19-C96F6970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7CC-688A-2F39-1CC6-05958D55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Jeg er </a:t>
            </a:r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ekspert</a:t>
            </a:r>
            <a:r>
              <a:rPr lang="en-US" sz="2400" dirty="0"/>
              <a:t> </a:t>
            </a:r>
            <a:r>
              <a:rPr lang="en-US" sz="2400" dirty="0" err="1"/>
              <a:t>innen</a:t>
            </a:r>
            <a:r>
              <a:rPr lang="en-US" sz="2400" dirty="0"/>
              <a:t> DevOps </a:t>
            </a:r>
            <a:r>
              <a:rPr lang="en-US" sz="2400" dirty="0" err="1"/>
              <a:t>eller</a:t>
            </a:r>
            <a:r>
              <a:rPr lang="en-US" sz="2400" dirty="0"/>
              <a:t> SRE.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AC595-4BA5-551F-5DA1-05D12820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986" y="6114553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9E3A-86CE-CD8E-E9C9-6CEEBD5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3000" dirty="0"/>
              <a:t>Hvorfor er grunnleggende k8s viktig å kunne?</a:t>
            </a:r>
            <a:br>
              <a:rPr lang="en-NO" sz="3000" dirty="0"/>
            </a:br>
            <a:endParaRPr lang="en-NO" sz="3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A96E-287B-5515-6801-AA34F227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dirty="0"/>
              <a:t>Kubernetes er de facto-</a:t>
            </a:r>
            <a:r>
              <a:rPr lang="en-GB" sz="1700" dirty="0" err="1"/>
              <a:t>standarden</a:t>
            </a:r>
            <a:r>
              <a:rPr lang="en-GB" sz="1700" dirty="0"/>
              <a:t> for container-</a:t>
            </a:r>
            <a:r>
              <a:rPr lang="en-GB" sz="1700" dirty="0" err="1"/>
              <a:t>orkestrering</a:t>
            </a:r>
            <a:r>
              <a:rPr lang="en-GB" sz="1700" dirty="0"/>
              <a:t>.</a:t>
            </a:r>
          </a:p>
          <a:p>
            <a:r>
              <a:rPr lang="en-GB" sz="1700" dirty="0"/>
              <a:t>Selv om du “bare” </a:t>
            </a:r>
            <a:r>
              <a:rPr lang="en-GB" sz="1700" dirty="0" err="1"/>
              <a:t>skriver</a:t>
            </a:r>
            <a:r>
              <a:rPr lang="en-GB" sz="1700" dirty="0"/>
              <a:t> </a:t>
            </a:r>
            <a:r>
              <a:rPr lang="en-GB" sz="1700" dirty="0" err="1"/>
              <a:t>kode</a:t>
            </a:r>
            <a:r>
              <a:rPr lang="en-GB" sz="1700" dirty="0"/>
              <a:t>, er det </a:t>
            </a:r>
            <a:r>
              <a:rPr lang="en-GB" sz="1700" dirty="0" err="1"/>
              <a:t>nyttig</a:t>
            </a:r>
            <a:r>
              <a:rPr lang="en-GB" sz="1700" dirty="0"/>
              <a:t>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vite</a:t>
            </a:r>
            <a:r>
              <a:rPr lang="en-GB" sz="1700" dirty="0"/>
              <a:t> </a:t>
            </a:r>
            <a:r>
              <a:rPr lang="en-GB" sz="1700" dirty="0" err="1"/>
              <a:t>hvordan</a:t>
            </a:r>
            <a:r>
              <a:rPr lang="en-GB" sz="1700" dirty="0"/>
              <a:t> den </a:t>
            </a:r>
            <a:r>
              <a:rPr lang="en-GB" sz="1700" dirty="0" err="1"/>
              <a:t>faktisk</a:t>
            </a:r>
            <a:r>
              <a:rPr lang="en-GB" sz="1700" dirty="0"/>
              <a:t> </a:t>
            </a:r>
            <a:r>
              <a:rPr lang="en-GB" sz="1700" dirty="0" err="1"/>
              <a:t>rulles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, </a:t>
            </a:r>
            <a:r>
              <a:rPr lang="en-GB" sz="1700" dirty="0" err="1"/>
              <a:t>skaleres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overvåkes</a:t>
            </a:r>
            <a:r>
              <a:rPr lang="en-GB" sz="1700" dirty="0"/>
              <a:t>.</a:t>
            </a:r>
          </a:p>
          <a:p>
            <a:r>
              <a:rPr lang="en-GB" sz="1700" dirty="0"/>
              <a:t>Du slipper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være</a:t>
            </a:r>
            <a:r>
              <a:rPr lang="en-GB" sz="1700" dirty="0"/>
              <a:t> </a:t>
            </a:r>
            <a:r>
              <a:rPr lang="en-GB" sz="1700" dirty="0" err="1"/>
              <a:t>helt</a:t>
            </a:r>
            <a:r>
              <a:rPr lang="en-GB" sz="1700" dirty="0"/>
              <a:t> </a:t>
            </a:r>
            <a:r>
              <a:rPr lang="en-GB" sz="1700" dirty="0" err="1"/>
              <a:t>avhengig</a:t>
            </a:r>
            <a:r>
              <a:rPr lang="en-GB" sz="1700" dirty="0"/>
              <a:t> </a:t>
            </a:r>
            <a:r>
              <a:rPr lang="en-GB" sz="1700" dirty="0" err="1"/>
              <a:t>av</a:t>
            </a:r>
            <a:r>
              <a:rPr lang="en-GB" sz="1700" dirty="0"/>
              <a:t> SRE/ops for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feilsøke</a:t>
            </a:r>
            <a:r>
              <a:rPr lang="en-GB" sz="1700" dirty="0"/>
              <a:t> </a:t>
            </a:r>
            <a:r>
              <a:rPr lang="en-GB" sz="1700" dirty="0" err="1"/>
              <a:t>enkle</a:t>
            </a:r>
            <a:r>
              <a:rPr lang="en-GB" sz="1700" dirty="0"/>
              <a:t> </a:t>
            </a:r>
            <a:r>
              <a:rPr lang="en-GB" sz="1700" dirty="0" err="1"/>
              <a:t>problemer</a:t>
            </a:r>
            <a:r>
              <a:rPr lang="en-GB" sz="1700" dirty="0"/>
              <a:t>.</a:t>
            </a:r>
          </a:p>
          <a:p>
            <a:r>
              <a:rPr lang="en-GB" sz="1700" dirty="0"/>
              <a:t>Moderne </a:t>
            </a:r>
            <a:r>
              <a:rPr lang="en-GB" sz="1700" dirty="0" err="1"/>
              <a:t>systemer</a:t>
            </a:r>
            <a:r>
              <a:rPr lang="en-GB" sz="1700" dirty="0"/>
              <a:t> </a:t>
            </a:r>
            <a:r>
              <a:rPr lang="en-GB" sz="1700" dirty="0" err="1"/>
              <a:t>forventer</a:t>
            </a:r>
            <a:r>
              <a:rPr lang="en-GB" sz="1700" dirty="0"/>
              <a:t> at </a:t>
            </a:r>
            <a:r>
              <a:rPr lang="en-GB" sz="1700" dirty="0" err="1"/>
              <a:t>utviklere</a:t>
            </a:r>
            <a:r>
              <a:rPr lang="en-GB" sz="1700" dirty="0"/>
              <a:t> </a:t>
            </a:r>
            <a:r>
              <a:rPr lang="en-GB" sz="1700" dirty="0" err="1"/>
              <a:t>eier</a:t>
            </a:r>
            <a:r>
              <a:rPr lang="en-GB" sz="1700" dirty="0"/>
              <a:t> hele </a:t>
            </a:r>
            <a:r>
              <a:rPr lang="en-GB" sz="1700" dirty="0" err="1"/>
              <a:t>livssyklusen</a:t>
            </a:r>
            <a:r>
              <a:rPr lang="en-GB" sz="1700" dirty="0"/>
              <a:t>. Fra </a:t>
            </a:r>
            <a:r>
              <a:rPr lang="en-GB" sz="1700" dirty="0" err="1"/>
              <a:t>kode</a:t>
            </a:r>
            <a:r>
              <a:rPr lang="en-GB" sz="1700" dirty="0"/>
              <a:t> → </a:t>
            </a:r>
            <a:r>
              <a:rPr lang="en-GB" sz="1700" dirty="0" err="1"/>
              <a:t>bygg</a:t>
            </a:r>
            <a:r>
              <a:rPr lang="en-GB" sz="1700" dirty="0"/>
              <a:t> → deployment → drift.</a:t>
            </a:r>
          </a:p>
          <a:p>
            <a:endParaRPr lang="en-GB" sz="1700" dirty="0"/>
          </a:p>
        </p:txBody>
      </p:sp>
      <p:pic>
        <p:nvPicPr>
          <p:cNvPr id="4" name="Picture 6" descr="Every Job Posting = 10 yr kubernetes experience · ProgrammerHumor.io">
            <a:extLst>
              <a:ext uri="{FF2B5EF4-FFF2-40B4-BE49-F238E27FC236}">
                <a16:creationId xmlns:a16="http://schemas.microsoft.com/office/drawing/2014/main" id="{9069F763-02AB-B226-D35F-1279494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53"/>
          <a:stretch>
            <a:fillRect/>
          </a:stretch>
        </p:blipFill>
        <p:spPr bwMode="auto">
          <a:xfrm>
            <a:off x="5311702" y="10"/>
            <a:ext cx="6880298" cy="6999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CDA9F-BFE5-8385-7892-6824D62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9337-4E8E-3D3B-AE6C-50A084E0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NO"/>
              <a:t>Grunnleggende enheter </a:t>
            </a:r>
            <a:r>
              <a:rPr lang="en-GB"/>
              <a:t>i</a:t>
            </a:r>
            <a:r>
              <a:rPr lang="en-NO"/>
              <a:t> k8s</a:t>
            </a:r>
            <a:br>
              <a:rPr lang="en-NO"/>
            </a:b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B27C-5993-4DE9-222C-78C5BA9E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73848"/>
            <a:ext cx="4958966" cy="47020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400" b="1" dirty="0"/>
              <a:t>Cluster</a:t>
            </a:r>
            <a:r>
              <a:rPr lang="en-GB" sz="2400" dirty="0"/>
              <a:t> </a:t>
            </a:r>
            <a:r>
              <a:rPr lang="en-NO" sz="2400" dirty="0"/>
              <a:t>🌀</a:t>
            </a:r>
          </a:p>
          <a:p>
            <a:pPr marL="0" indent="0">
              <a:buNone/>
            </a:pPr>
            <a:r>
              <a:rPr lang="en-GB" sz="2600" dirty="0"/>
              <a:t>Hele Kubernetes-</a:t>
            </a:r>
            <a:r>
              <a:rPr lang="en-GB" sz="2600" dirty="0" err="1"/>
              <a:t>miljøet</a:t>
            </a:r>
            <a:r>
              <a:rPr lang="en-GB" sz="2600" dirty="0"/>
              <a:t>. </a:t>
            </a:r>
            <a:r>
              <a:rPr lang="en-GB" sz="2600" dirty="0" err="1"/>
              <a:t>Består</a:t>
            </a:r>
            <a:r>
              <a:rPr lang="en-GB" sz="2600" dirty="0"/>
              <a:t> </a:t>
            </a:r>
            <a:r>
              <a:rPr lang="en-GB" sz="2600" dirty="0" err="1"/>
              <a:t>av</a:t>
            </a:r>
            <a:r>
              <a:rPr lang="en-GB" sz="2600" dirty="0"/>
              <a:t> </a:t>
            </a:r>
            <a:r>
              <a:rPr lang="en-GB" sz="2600" dirty="0" err="1"/>
              <a:t>flere</a:t>
            </a:r>
            <a:r>
              <a:rPr lang="en-GB" sz="2600" dirty="0"/>
              <a:t> </a:t>
            </a:r>
            <a:r>
              <a:rPr lang="en-GB" sz="2600" dirty="0" err="1"/>
              <a:t>noder</a:t>
            </a:r>
            <a:r>
              <a:rPr lang="en-GB" sz="2600" dirty="0"/>
              <a:t> </a:t>
            </a:r>
            <a:r>
              <a:rPr lang="en-GB" sz="2600" dirty="0" err="1"/>
              <a:t>som</a:t>
            </a:r>
            <a:r>
              <a:rPr lang="en-GB" sz="2600" dirty="0"/>
              <a:t> </a:t>
            </a:r>
            <a:r>
              <a:rPr lang="en-GB" sz="2600" dirty="0" err="1"/>
              <a:t>samarbeider</a:t>
            </a:r>
            <a:r>
              <a:rPr lang="en-GB" sz="2600" dirty="0"/>
              <a:t> for </a:t>
            </a:r>
            <a:r>
              <a:rPr lang="en-GB" sz="2600" dirty="0" err="1"/>
              <a:t>å</a:t>
            </a:r>
            <a:r>
              <a:rPr lang="en-GB" sz="2600" dirty="0"/>
              <a:t> </a:t>
            </a:r>
            <a:r>
              <a:rPr lang="en-GB" sz="2600" dirty="0" err="1"/>
              <a:t>kjøre</a:t>
            </a:r>
            <a:r>
              <a:rPr lang="en-GB" sz="2600" dirty="0"/>
              <a:t> </a:t>
            </a:r>
            <a:r>
              <a:rPr lang="en-GB" sz="2600" dirty="0" err="1"/>
              <a:t>applikasjoner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b="1" dirty="0"/>
              <a:t>Node</a:t>
            </a:r>
            <a:r>
              <a:rPr lang="en-GB" sz="2400" dirty="0"/>
              <a:t> </a:t>
            </a:r>
            <a:r>
              <a:rPr lang="en-NO" sz="2400" dirty="0"/>
              <a:t>💻</a:t>
            </a:r>
          </a:p>
          <a:p>
            <a:pPr marL="0" indent="0">
              <a:buNone/>
            </a:pPr>
            <a:r>
              <a:rPr lang="en-GB" sz="2300" dirty="0"/>
              <a:t>En </a:t>
            </a:r>
            <a:r>
              <a:rPr lang="en-GB" sz="2300" dirty="0" err="1"/>
              <a:t>maskin</a:t>
            </a:r>
            <a:r>
              <a:rPr lang="en-GB" sz="2300" dirty="0"/>
              <a:t> (</a:t>
            </a:r>
            <a:r>
              <a:rPr lang="en-GB" sz="2300" dirty="0" err="1"/>
              <a:t>fysisk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virtuell</a:t>
            </a:r>
            <a:r>
              <a:rPr lang="en-GB" sz="2300" dirty="0"/>
              <a:t>)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clusteret</a:t>
            </a:r>
            <a:r>
              <a:rPr lang="en-GB" sz="2300" dirty="0"/>
              <a:t>. Worker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kjører</a:t>
            </a:r>
            <a:r>
              <a:rPr lang="en-GB" sz="2300" dirty="0"/>
              <a:t> </a:t>
            </a:r>
            <a:r>
              <a:rPr lang="en-GB" sz="2300" dirty="0" err="1"/>
              <a:t>applikasjonene</a:t>
            </a:r>
            <a:r>
              <a:rPr lang="en-GB" sz="2300" dirty="0"/>
              <a:t>/Pods. Control plane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styrer</a:t>
            </a:r>
            <a:r>
              <a:rPr lang="en-GB" sz="2300" dirty="0"/>
              <a:t> </a:t>
            </a:r>
            <a:r>
              <a:rPr lang="en-GB" sz="2300" dirty="0" err="1"/>
              <a:t>clusterets</a:t>
            </a:r>
            <a:r>
              <a:rPr lang="en-GB" sz="2300" dirty="0"/>
              <a:t> </a:t>
            </a:r>
            <a:r>
              <a:rPr lang="en-GB" sz="2300" dirty="0" err="1"/>
              <a:t>tilstand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orkestrering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b="1" dirty="0"/>
          </a:p>
          <a:p>
            <a:pPr marL="0" indent="0">
              <a:buNone/>
            </a:pPr>
            <a:r>
              <a:rPr lang="en-GB" sz="2400" b="1" dirty="0"/>
              <a:t>Pod</a:t>
            </a:r>
            <a:r>
              <a:rPr lang="en-GB" sz="2400" dirty="0"/>
              <a:t> </a:t>
            </a:r>
            <a:r>
              <a:rPr lang="en-NO" sz="2400" dirty="0"/>
              <a:t>📦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minste</a:t>
            </a:r>
            <a:r>
              <a:rPr lang="en-GB" sz="2300" dirty="0"/>
              <a:t> </a:t>
            </a:r>
            <a:r>
              <a:rPr lang="en-GB" sz="2300" dirty="0" err="1"/>
              <a:t>deploybare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Kubernetes. </a:t>
            </a:r>
            <a:r>
              <a:rPr lang="en-GB" sz="2300" dirty="0" err="1"/>
              <a:t>Inneholder</a:t>
            </a:r>
            <a:r>
              <a:rPr lang="en-GB" sz="2300" dirty="0"/>
              <a:t> </a:t>
            </a:r>
            <a:r>
              <a:rPr lang="en-GB" sz="2300" dirty="0" err="1"/>
              <a:t>én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flere</a:t>
            </a:r>
            <a:r>
              <a:rPr lang="en-GB" sz="2300" dirty="0"/>
              <a:t> </a:t>
            </a:r>
            <a:r>
              <a:rPr lang="en-GB" sz="2300" dirty="0" err="1"/>
              <a:t>containere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deler</a:t>
            </a:r>
            <a:r>
              <a:rPr lang="en-GB" sz="2300" dirty="0"/>
              <a:t> </a:t>
            </a:r>
            <a:r>
              <a:rPr lang="en-GB" sz="2300" dirty="0" err="1"/>
              <a:t>nettverk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lagring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b="1" dirty="0"/>
              <a:t>Container</a:t>
            </a:r>
            <a:r>
              <a:rPr lang="en-GB" sz="2600" dirty="0"/>
              <a:t> </a:t>
            </a:r>
            <a:r>
              <a:rPr lang="en-NO" sz="2600" dirty="0"/>
              <a:t>🐳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faktiske</a:t>
            </a:r>
            <a:r>
              <a:rPr lang="en-GB" sz="2300" dirty="0"/>
              <a:t> </a:t>
            </a:r>
            <a:r>
              <a:rPr lang="en-GB" sz="2300" dirty="0" err="1"/>
              <a:t>kjørbare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, </a:t>
            </a:r>
            <a:r>
              <a:rPr lang="en-GB" sz="2300" dirty="0" err="1"/>
              <a:t>pakket</a:t>
            </a:r>
            <a:r>
              <a:rPr lang="en-GB" sz="2300" dirty="0"/>
              <a:t> med </a:t>
            </a:r>
            <a:r>
              <a:rPr lang="en-GB" sz="2300" dirty="0" err="1"/>
              <a:t>kode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avhengigheter</a:t>
            </a:r>
            <a:r>
              <a:rPr lang="en-GB" sz="2300" dirty="0"/>
              <a:t>. </a:t>
            </a:r>
            <a:r>
              <a:rPr lang="en-GB" sz="2300" dirty="0" err="1"/>
              <a:t>Kjøres</a:t>
            </a:r>
            <a:r>
              <a:rPr lang="en-GB" sz="2300" dirty="0"/>
              <a:t> </a:t>
            </a:r>
            <a:r>
              <a:rPr lang="en-GB" sz="2300" dirty="0" err="1"/>
              <a:t>inne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en</a:t>
            </a:r>
            <a:r>
              <a:rPr lang="en-GB" sz="2300" dirty="0"/>
              <a:t> Pod.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endParaRPr lang="nb-NO" sz="1100" dirty="0"/>
          </a:p>
        </p:txBody>
      </p:sp>
      <p:pic>
        <p:nvPicPr>
          <p:cNvPr id="5122" name="Picture 2" descr="Kubernetes Concepts">
            <a:extLst>
              <a:ext uri="{FF2B5EF4-FFF2-40B4-BE49-F238E27FC236}">
                <a16:creationId xmlns:a16="http://schemas.microsoft.com/office/drawing/2014/main" id="{5B0AC33F-17F2-C98F-6F38-8B914234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904" y="1940437"/>
            <a:ext cx="5649294" cy="42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96136-2C6C-747D-CD00-27AF2E0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214F8-6A25-2167-5AB7-44A7B4A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0" y="1188085"/>
            <a:ext cx="5659060" cy="1476801"/>
          </a:xfrm>
        </p:spPr>
        <p:txBody>
          <a:bodyPr anchor="b">
            <a:noAutofit/>
          </a:bodyPr>
          <a:lstStyle/>
          <a:p>
            <a:r>
              <a:rPr lang="en-NO" dirty="0"/>
              <a:t>Overblikk over de mest brukte manifestene</a:t>
            </a:r>
            <a:br>
              <a:rPr lang="en-NO" dirty="0"/>
            </a:br>
            <a:endParaRPr lang="nb-NO" dirty="0"/>
          </a:p>
        </p:txBody>
      </p:sp>
      <p:sp>
        <p:nvSpPr>
          <p:cNvPr id="617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Content Placeholder 2">
            <a:extLst>
              <a:ext uri="{FF2B5EF4-FFF2-40B4-BE49-F238E27FC236}">
                <a16:creationId xmlns:a16="http://schemas.microsoft.com/office/drawing/2014/main" id="{95AE8A87-873C-4C04-9C5C-CC8D213F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702" y="2759015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3600" dirty="0" err="1"/>
              <a:t>Namespace</a:t>
            </a:r>
            <a:endParaRPr lang="nb-NO" sz="3600" dirty="0"/>
          </a:p>
          <a:p>
            <a:pPr marL="0" indent="0">
              <a:buNone/>
            </a:pPr>
            <a:r>
              <a:rPr lang="nb-NO" sz="3600" dirty="0"/>
              <a:t>Deployment</a:t>
            </a:r>
          </a:p>
          <a:p>
            <a:pPr marL="0" indent="0">
              <a:buNone/>
            </a:pPr>
            <a:r>
              <a:rPr lang="nb-NO" sz="3600" dirty="0"/>
              <a:t>Service</a:t>
            </a:r>
          </a:p>
          <a:p>
            <a:pPr marL="0" indent="0">
              <a:buNone/>
            </a:pPr>
            <a:r>
              <a:rPr lang="nb-NO" sz="3600" dirty="0"/>
              <a:t>Ingress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3290BA-FAAC-DCD6-E41A-6764F8F4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2833076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606E2B-692D-5FF6-F199-DFB7CB5C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3469042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3D505A-336A-1C8A-90A4-A54F6F0D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4086218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B685BD-53B0-2F02-9A26-B9E922A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2940" y="4703394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41DA-A4C9-93A0-FA4D-F9820B06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9" name="Picture 8" descr="YAML strikes again : r/kubernetes">
            <a:extLst>
              <a:ext uri="{FF2B5EF4-FFF2-40B4-BE49-F238E27FC236}">
                <a16:creationId xmlns:a16="http://schemas.microsoft.com/office/drawing/2014/main" id="{B91A6656-C093-0178-5454-A1E7341A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82" y="505643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D9681-3D3D-1D8E-66F5-495F24F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9ED0-21B5-FF2A-1F85-F5C7827C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000"/>
              <a:t>Namespace</a:t>
            </a:r>
            <a:endParaRPr lang="nb-NO" sz="50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0B70-94ED-8EF9-BF28-690B346B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Logisk inndeling av ressurser i et cluster</a:t>
            </a:r>
          </a:p>
          <a:p>
            <a:r>
              <a:rPr lang="en-GB" sz="2200"/>
              <a:t>Skiller miljøer eller team</a:t>
            </a:r>
          </a:p>
          <a:p>
            <a:r>
              <a:rPr lang="en-GB" sz="2200"/>
              <a:t>Gir isolasjon og enklere ressursstyring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01FEF5-341B-B99B-A3CF-C7B252C7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51588"/>
            <a:ext cx="6903720" cy="4954823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095EF44-ECDF-1344-00E4-A4AC29BE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0011-828B-7576-0526-B25D2A07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Deployment</a:t>
            </a:r>
          </a:p>
        </p:txBody>
      </p:sp>
      <p:sp>
        <p:nvSpPr>
          <p:cNvPr id="720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A41B-9F0D-8DDA-2701-FD21094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 err="1"/>
              <a:t>Beskriver</a:t>
            </a:r>
            <a:r>
              <a:rPr lang="en-GB" sz="2200" dirty="0"/>
              <a:t> </a:t>
            </a:r>
            <a:r>
              <a:rPr lang="en-GB" sz="2200" i="1" dirty="0" err="1"/>
              <a:t>hvordan</a:t>
            </a:r>
            <a:r>
              <a:rPr lang="en-GB" sz="2200" dirty="0"/>
              <a:t> </a:t>
            </a:r>
            <a:r>
              <a:rPr lang="en-GB" sz="2200" dirty="0" err="1"/>
              <a:t>applikasjonen</a:t>
            </a:r>
            <a:r>
              <a:rPr lang="en-GB" sz="2200" dirty="0"/>
              <a:t> </a:t>
            </a:r>
            <a:r>
              <a:rPr lang="en-GB" sz="2200" dirty="0" err="1"/>
              <a:t>skal</a:t>
            </a:r>
            <a:r>
              <a:rPr lang="en-GB" sz="2200" dirty="0"/>
              <a:t> </a:t>
            </a:r>
            <a:r>
              <a:rPr lang="en-GB" sz="2200" dirty="0" err="1"/>
              <a:t>kjøre</a:t>
            </a:r>
            <a:endParaRPr lang="en-GB" sz="2200" dirty="0"/>
          </a:p>
          <a:p>
            <a:r>
              <a:rPr lang="en-GB" sz="2200" dirty="0" err="1"/>
              <a:t>Sørger</a:t>
            </a:r>
            <a:r>
              <a:rPr lang="en-GB" sz="2200" dirty="0"/>
              <a:t> for </a:t>
            </a:r>
            <a:r>
              <a:rPr lang="en-GB" sz="2200" dirty="0" err="1"/>
              <a:t>riktig</a:t>
            </a:r>
            <a:r>
              <a:rPr lang="en-GB" sz="2200" dirty="0"/>
              <a:t> </a:t>
            </a:r>
            <a:r>
              <a:rPr lang="en-GB" sz="2200" dirty="0" err="1"/>
              <a:t>antall</a:t>
            </a:r>
            <a:r>
              <a:rPr lang="en-GB" sz="2200" dirty="0"/>
              <a:t> Pods</a:t>
            </a:r>
          </a:p>
          <a:p>
            <a:r>
              <a:rPr lang="en-GB" sz="2200" dirty="0" err="1"/>
              <a:t>Håndterer</a:t>
            </a:r>
            <a:r>
              <a:rPr lang="en-GB" sz="2200" dirty="0"/>
              <a:t> </a:t>
            </a:r>
            <a:r>
              <a:rPr lang="en-GB" sz="2200" dirty="0" err="1"/>
              <a:t>oppdateringer</a:t>
            </a:r>
            <a:r>
              <a:rPr lang="en-GB" sz="2200" dirty="0"/>
              <a:t> </a:t>
            </a:r>
            <a:r>
              <a:rPr lang="en-GB" sz="2200" dirty="0" err="1"/>
              <a:t>og</a:t>
            </a:r>
            <a:r>
              <a:rPr lang="en-GB" sz="2200" dirty="0"/>
              <a:t> rollback</a:t>
            </a:r>
          </a:p>
          <a:p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E77F8ED-7EA0-2F56-5F82-4CEBCAD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574A-6195-FD9F-0D42-D34F3DB2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576" y="717012"/>
            <a:ext cx="397571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5D06-CE10-EAB3-6901-047C4E9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A0C7-3EF5-8019-0F27-16434F4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/>
              <a:t>Service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5572-7700-F682-3F4B-1C318738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Stabilt endepunkt for Pods</a:t>
            </a:r>
          </a:p>
          <a:p>
            <a:r>
              <a:rPr lang="en-GB" sz="2000"/>
              <a:t>Lasterbalanserer trafikk mellom Pods. Den får en fast IP og kan aksesserers via et DNS navn. my-app.default.svc.local</a:t>
            </a:r>
          </a:p>
          <a:p>
            <a:r>
              <a:rPr lang="en-GB" sz="2000"/>
              <a:t>Ulike typer (ClusterIP, NodePort, LoadBalancer)</a:t>
            </a:r>
          </a:p>
          <a:p>
            <a:pPr marL="0" indent="0">
              <a:buNone/>
            </a:pPr>
            <a:endParaRPr lang="nb-NO" sz="2000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D7733E-FE56-D014-97C1-C6CAC73D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08144"/>
            <a:ext cx="6903720" cy="3641712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4E7519-D130-C992-1478-BBFF6C9B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16988</TotalTime>
  <Words>1099</Words>
  <Application>Microsoft Macintosh PowerPoint</Application>
  <PresentationFormat>Widescreen</PresentationFormat>
  <Paragraphs>133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Kubernetes for utviklere</vt:lpstr>
      <vt:lpstr>Agenda</vt:lpstr>
      <vt:lpstr>Disclaimer</vt:lpstr>
      <vt:lpstr>Hvorfor er grunnleggende k8s viktig å kunne? </vt:lpstr>
      <vt:lpstr>Grunnleggende enheter i k8s </vt:lpstr>
      <vt:lpstr>Overblikk over de mest brukte manifestene </vt:lpstr>
      <vt:lpstr>Namespace</vt:lpstr>
      <vt:lpstr>Deployment</vt:lpstr>
      <vt:lpstr>Service</vt:lpstr>
      <vt:lpstr>Ingress</vt:lpstr>
      <vt:lpstr>SPØRSMÅL?</vt:lpstr>
      <vt:lpstr>Praktisk oppgave</vt:lpstr>
      <vt:lpstr>Gratulerer, du har vunnet konsulentoppdraget utlyst av Nutmeg Labs! </vt:lpstr>
      <vt:lpstr>Nutmeg Labs</vt:lpstr>
      <vt:lpstr>Arkitektur Context Diagram</vt:lpstr>
      <vt:lpstr>Arkitektur Container Diagram</vt:lpstr>
      <vt:lpstr>Oppgave</vt:lpstr>
      <vt:lpstr>Tjenestene vi skal deploye </vt:lpstr>
      <vt:lpstr>Vi trenger</vt:lpstr>
      <vt:lpstr>..hold on</vt:lpstr>
      <vt:lpstr>Verifiser tilgang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Moe Thorstensen</dc:creator>
  <cp:lastModifiedBy>Tobias Moe Thorstensen</cp:lastModifiedBy>
  <cp:revision>142</cp:revision>
  <dcterms:created xsi:type="dcterms:W3CDTF">2025-09-12T15:49:51Z</dcterms:created>
  <dcterms:modified xsi:type="dcterms:W3CDTF">2025-09-24T19:00:43Z</dcterms:modified>
</cp:coreProperties>
</file>